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95B01D-9B80-4824-BFC2-C8D2B2CFE05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6013B3-1D9D-40B7-942B-102F7E94E77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51720" y="1844824"/>
            <a:ext cx="6172200" cy="1894362"/>
          </a:xfrm>
        </p:spPr>
        <p:txBody>
          <a:bodyPr>
            <a:noAutofit/>
          </a:bodyPr>
          <a:lstStyle/>
          <a:p>
            <a:r>
              <a:rPr lang="hu-HU" sz="7200" u="sng" dirty="0" smtClean="0"/>
              <a:t>Csongor és Tünde</a:t>
            </a:r>
            <a:endParaRPr lang="hu-HU" sz="7200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88024" y="5517232"/>
            <a:ext cx="3726160" cy="729934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Szabó </a:t>
            </a:r>
            <a:r>
              <a:rPr lang="hu-HU" dirty="0" err="1" smtClean="0"/>
              <a:t>Kira</a:t>
            </a:r>
            <a:r>
              <a:rPr lang="hu-HU" dirty="0" smtClean="0"/>
              <a:t>, Sándor Zsuzsanna, Magyar Fanni, Brenner Ági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857031"/>
      </p:ext>
    </p:extLst>
  </p:cSld>
  <p:clrMapOvr>
    <a:masterClrMapping/>
  </p:clrMapOvr>
  <p:transition spd="slow" advClick="0" advTm="20000">
    <p:push dir="u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err="1" smtClean="0"/>
              <a:t>Paulay</a:t>
            </a:r>
            <a:r>
              <a:rPr lang="hu-HU" i="1" dirty="0" smtClean="0"/>
              <a:t> Ede életrajz: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2000" dirty="0" smtClean="0"/>
              <a:t>1836. március 12-én Tokajon született;</a:t>
            </a:r>
          </a:p>
          <a:p>
            <a:r>
              <a:rPr lang="hu-HU" sz="2000" dirty="0" smtClean="0"/>
              <a:t>Iskolái: 1852-ben Kassán tanul majd 1872-ben európai tanulmányút: </a:t>
            </a:r>
            <a:r>
              <a:rPr lang="hu-HU" sz="1400" dirty="0" smtClean="0"/>
              <a:t>Bécs, München, Lipcse, Berlin, Drezda, Párizs, London;</a:t>
            </a:r>
          </a:p>
          <a:p>
            <a:r>
              <a:rPr lang="hu-HU" sz="2000" dirty="0" smtClean="0"/>
              <a:t>1856, 1861 a Havi- Hegedüs és a </a:t>
            </a:r>
            <a:r>
              <a:rPr lang="hu-HU" sz="2000" dirty="0" err="1" smtClean="0"/>
              <a:t>Follinus</a:t>
            </a:r>
            <a:r>
              <a:rPr lang="hu-HU" sz="2000" dirty="0" smtClean="0"/>
              <a:t> János (Kolozsvár) színészi társulatok tagja;</a:t>
            </a:r>
          </a:p>
          <a:p>
            <a:r>
              <a:rPr lang="hu-HU" sz="2000" dirty="0" smtClean="0"/>
              <a:t>1878: Nemzeti Színház drámai szakigazgatója;</a:t>
            </a:r>
          </a:p>
          <a:p>
            <a:pPr marL="263525" indent="-263525"/>
            <a:r>
              <a:rPr lang="hu-HU" sz="2000" dirty="0" smtClean="0"/>
              <a:t>1884: Feleségül veszi Adorján Berta kolleganőjét, gyermekük: </a:t>
            </a:r>
            <a:r>
              <a:rPr lang="hu-HU" sz="2000" dirty="0" err="1" smtClean="0"/>
              <a:t>Paulay</a:t>
            </a:r>
            <a:r>
              <a:rPr lang="hu-HU" sz="2000" dirty="0" smtClean="0"/>
              <a:t> Erzsi színésznő;</a:t>
            </a:r>
          </a:p>
          <a:p>
            <a:r>
              <a:rPr lang="hu-HU" sz="2000" dirty="0" smtClean="0"/>
              <a:t>1888: a Magyar írók és Művészek Társasága, elnökévé választják;</a:t>
            </a:r>
          </a:p>
          <a:p>
            <a:r>
              <a:rPr lang="hu-HU" sz="2000" dirty="0" smtClean="0"/>
              <a:t>1894. március 12-én Budapesten elhunyt;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16" y="638934"/>
            <a:ext cx="3723468" cy="4956793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259632" y="558087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Adorján Berta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680" y="381414"/>
            <a:ext cx="3388778" cy="5542489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5364088" y="595021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Paulay</a:t>
            </a:r>
            <a:r>
              <a:rPr lang="hu-HU" dirty="0" smtClean="0"/>
              <a:t> Erzsi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6818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26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801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Csongor és Tünde, </a:t>
            </a:r>
            <a:r>
              <a:rPr lang="hu-HU" i="1" dirty="0" err="1" smtClean="0"/>
              <a:t>Paulay</a:t>
            </a:r>
            <a:r>
              <a:rPr lang="hu-HU" i="1" dirty="0" smtClean="0"/>
              <a:t> Ede rendezése által: 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budapesti</a:t>
            </a:r>
            <a:r>
              <a:rPr lang="en-US" dirty="0"/>
              <a:t>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Színházban</a:t>
            </a:r>
            <a:r>
              <a:rPr lang="en-US" dirty="0"/>
              <a:t> </a:t>
            </a:r>
            <a:endParaRPr lang="hu-HU" dirty="0" smtClean="0"/>
          </a:p>
          <a:p>
            <a:r>
              <a:rPr lang="en-US" dirty="0" smtClean="0"/>
              <a:t>1879</a:t>
            </a:r>
            <a:r>
              <a:rPr lang="en-US" dirty="0"/>
              <a:t>. </a:t>
            </a:r>
            <a:r>
              <a:rPr lang="en-US" dirty="0" err="1"/>
              <a:t>december</a:t>
            </a:r>
            <a:r>
              <a:rPr lang="en-US" dirty="0"/>
              <a:t> 1-jén </a:t>
            </a:r>
            <a:r>
              <a:rPr lang="hu-HU" dirty="0" smtClean="0"/>
              <a:t>játszották először; (Vörösmarty M. születésnapja)</a:t>
            </a:r>
          </a:p>
          <a:p>
            <a:r>
              <a:rPr lang="hu-HU" dirty="0" smtClean="0"/>
              <a:t>Előadás kísérőzenéje: Erkel  Gyula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4356707" cy="6093296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753909" y="60807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Erkel Gyula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690542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Szereplők: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hu-HU" u="sng" dirty="0" smtClean="0"/>
              <a:t>Főszerepek: </a:t>
            </a:r>
          </a:p>
          <a:p>
            <a:pPr marL="20574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 smtClean="0"/>
              <a:t> </a:t>
            </a:r>
            <a:r>
              <a:rPr lang="hu-HU" dirty="0" err="1" smtClean="0"/>
              <a:t>-Márkus</a:t>
            </a:r>
            <a:r>
              <a:rPr lang="hu-HU" dirty="0" smtClean="0"/>
              <a:t> Emília (Tünde)</a:t>
            </a:r>
          </a:p>
          <a:p>
            <a:pPr marL="2149475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hu-HU" dirty="0" err="1" smtClean="0"/>
              <a:t>-Nagy</a:t>
            </a:r>
            <a:r>
              <a:rPr lang="hu-HU" dirty="0" smtClean="0"/>
              <a:t> Imre (Csongor)</a:t>
            </a:r>
          </a:p>
          <a:p>
            <a:pPr>
              <a:buFont typeface="Courier New" pitchFamily="49" charset="0"/>
              <a:buChar char="o"/>
              <a:tabLst>
                <a:tab pos="0" algn="l"/>
              </a:tabLst>
            </a:pPr>
            <a:endParaRPr lang="hu-HU" dirty="0" smtClean="0"/>
          </a:p>
          <a:p>
            <a:pPr marL="3121025" indent="-342900">
              <a:buFontTx/>
              <a:buChar char="-"/>
            </a:pPr>
            <a:endParaRPr lang="hu-HU" dirty="0" smtClean="0"/>
          </a:p>
          <a:p>
            <a:pPr marL="3121025" indent="-342900">
              <a:buFontTx/>
              <a:buChar char="-"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8" y="656692"/>
            <a:ext cx="3530149" cy="542291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76672"/>
            <a:ext cx="3727293" cy="578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704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u="sng" dirty="0" smtClean="0"/>
              <a:t>Szereplők</a:t>
            </a:r>
            <a:endParaRPr lang="hu-HU" i="1" u="sng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u="sng" dirty="0" smtClean="0"/>
              <a:t>Mellékszereplők: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Mirigy: Jászai Mari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Ledér: </a:t>
            </a:r>
            <a:r>
              <a:rPr lang="hu-HU" dirty="0" err="1" smtClean="0"/>
              <a:t>Helvey</a:t>
            </a:r>
            <a:r>
              <a:rPr lang="hu-HU" dirty="0" smtClean="0"/>
              <a:t> Laura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Kalmár: </a:t>
            </a:r>
            <a:r>
              <a:rPr lang="hu-HU" dirty="0" err="1" smtClean="0"/>
              <a:t>Újházy</a:t>
            </a:r>
            <a:r>
              <a:rPr lang="hu-HU" dirty="0" smtClean="0"/>
              <a:t> Ede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Fejedelem: E. Kovács Gyula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Tudós: Bercsényi Béla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smtClean="0"/>
              <a:t>Szolgák: Balga (Csongor), Ilma (Tünde)</a:t>
            </a:r>
          </a:p>
          <a:p>
            <a:pPr marL="811213" indent="-457200">
              <a:buFont typeface="Wingdings" pitchFamily="2" charset="2"/>
              <a:buChar char="v"/>
            </a:pPr>
            <a:r>
              <a:rPr lang="hu-HU" dirty="0" err="1" smtClean="0"/>
              <a:t>Ördögfiak</a:t>
            </a:r>
            <a:r>
              <a:rPr lang="hu-HU" dirty="0" smtClean="0"/>
              <a:t>: </a:t>
            </a:r>
            <a:r>
              <a:rPr lang="hu-HU" dirty="0" err="1" smtClean="0"/>
              <a:t>Kurrah</a:t>
            </a:r>
            <a:r>
              <a:rPr lang="hu-HU" dirty="0" smtClean="0"/>
              <a:t>, Duzzog, </a:t>
            </a:r>
            <a:r>
              <a:rPr lang="hu-HU" dirty="0" err="1" smtClean="0"/>
              <a:t>Berreh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789467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1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1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1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1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51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1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51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 smtClean="0"/>
              <a:t>Színháztörténet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Kétségtelen, hogy a </a:t>
            </a:r>
            <a:r>
              <a:rPr lang="hu-HU" sz="2000" dirty="0" err="1" smtClean="0"/>
              <a:t>kiegyzés</a:t>
            </a:r>
            <a:r>
              <a:rPr lang="hu-HU" sz="2000" dirty="0" smtClean="0"/>
              <a:t> utáni fél évszázad a magyar színházkultúra kivételesen dinamikus időszaka volt.</a:t>
            </a:r>
          </a:p>
          <a:p>
            <a:r>
              <a:rPr lang="hu-HU" sz="2000" dirty="0" smtClean="0"/>
              <a:t>A századvégi körkép teljességéhez hozzátartozik a hazai dráma- és színházelmélet megjelenése, szakirodalmának gyarapodása. Ekkorra a rendszeres színházképzés intézményei is kialakultak.</a:t>
            </a:r>
          </a:p>
          <a:p>
            <a:r>
              <a:rPr lang="hu-HU" sz="2000" dirty="0" smtClean="0"/>
              <a:t>1875-ben a színházépületet átalakították, és kibővítették</a:t>
            </a:r>
          </a:p>
          <a:p>
            <a:r>
              <a:rPr lang="hu-HU" sz="2000" dirty="0" smtClean="0"/>
              <a:t>1908 nyarán azonban bezárták </a:t>
            </a:r>
          </a:p>
          <a:p>
            <a:r>
              <a:rPr lang="hu-HU" sz="2000" dirty="0" smtClean="0"/>
              <a:t>1912 januárjában lebontották, majd pályázatot hirdettek az új Nemzeti Színház tervezésére de ezt is lebontották 1913-14-ben </a:t>
            </a:r>
          </a:p>
        </p:txBody>
      </p:sp>
    </p:spTree>
    <p:extLst>
      <p:ext uri="{BB962C8B-B14F-4D97-AF65-F5344CB8AC3E}">
        <p14:creationId xmlns:p14="http://schemas.microsoft.com/office/powerpoint/2010/main" val="202596805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1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7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Paulay</a:t>
            </a:r>
            <a:r>
              <a:rPr lang="hu-HU" dirty="0" smtClean="0"/>
              <a:t> Ede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1947862"/>
            <a:ext cx="3175000" cy="4178300"/>
          </a:xfrm>
        </p:spPr>
      </p:pic>
    </p:spTree>
    <p:extLst>
      <p:ext uri="{BB962C8B-B14F-4D97-AF65-F5344CB8AC3E}">
        <p14:creationId xmlns:p14="http://schemas.microsoft.com/office/powerpoint/2010/main" val="206528906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258</Words>
  <Application>Microsoft Office PowerPoint</Application>
  <PresentationFormat>Diavetítés a képernyőre (4:3 oldalarány)</PresentationFormat>
  <Paragraphs>38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Loggia</vt:lpstr>
      <vt:lpstr>Csongor és Tünde</vt:lpstr>
      <vt:lpstr>Paulay Ede életrajz:</vt:lpstr>
      <vt:lpstr>Csongor és Tünde, Paulay Ede rendezése által: </vt:lpstr>
      <vt:lpstr>Szereplők:</vt:lpstr>
      <vt:lpstr>Szereplők</vt:lpstr>
      <vt:lpstr>Színháztörténet</vt:lpstr>
      <vt:lpstr>Paulay Ede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Csongor és Tünde</dc:title>
  <dc:creator>TTT</dc:creator>
  <cp:lastModifiedBy>TTT</cp:lastModifiedBy>
  <cp:revision>14</cp:revision>
  <dcterms:created xsi:type="dcterms:W3CDTF">2016-03-20T18:30:56Z</dcterms:created>
  <dcterms:modified xsi:type="dcterms:W3CDTF">2016-03-20T20:57:54Z</dcterms:modified>
</cp:coreProperties>
</file>